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77" r:id="rId3"/>
    <p:sldId id="278" r:id="rId4"/>
    <p:sldId id="279" r:id="rId5"/>
    <p:sldId id="274" r:id="rId6"/>
    <p:sldId id="257" r:id="rId7"/>
    <p:sldId id="259" r:id="rId8"/>
    <p:sldId id="260" r:id="rId9"/>
    <p:sldId id="280" r:id="rId10"/>
    <p:sldId id="264" r:id="rId11"/>
    <p:sldId id="268" r:id="rId12"/>
    <p:sldId id="270" r:id="rId13"/>
    <p:sldId id="271" r:id="rId14"/>
    <p:sldId id="265" r:id="rId15"/>
    <p:sldId id="276" r:id="rId16"/>
    <p:sldId id="275" r:id="rId17"/>
    <p:sldId id="273" r:id="rId18"/>
    <p:sldId id="281" r:id="rId19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24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98893-B821-4324-9A04-88A8F4E17F01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94F07-ACBA-4131-A239-4E96AF6EE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3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Звуки это все, что мы слышим вокруг нас.</a:t>
            </a:r>
          </a:p>
          <a:p>
            <a:r>
              <a:rPr lang="ru-RU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 очень много и все они такие разные. Даже, когда нам кажется что вокруг тихо, все равно вокруг нас звучат звуки - надо только внимательно прислушаться. Можно даже себе помочь и закрыть глаза. Слышите?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Источники звука бывают естественными (голос, шелест листьев, шум прибоя, писк комара, жужжание мухи и др.) и искусственными (камертон, струна, колокол, мембрана и др.). Общими во всех случаях является их происхождение. Колебания тел порождают колебания воздуха.</a:t>
            </a:r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18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Механические колебания, частота которых превышает 20000 Гц, называются ультразвуками, а колебания с частотами менее 16 Гц – инфразвуками.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dirty="0" smtClean="0">
                <a:solidFill>
                  <a:srgbClr val="C00000"/>
                </a:solidFill>
              </a:rPr>
              <a:t>В ухе расположены рецепторы слуха - клетки с выступающими над ними волосками, где возникают импульсы, которые по слуховому нерву достигают подкорковых образований и далее поступают в височную область коры, где и преобразуются в слова.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</a:rPr>
              <a:t>С возрастом волосков становится всё меньше, поэтому человек слышит хуже.</a:t>
            </a:r>
            <a:endParaRPr lang="ru-RU" sz="1200" b="1" dirty="0" smtClean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dirty="0" smtClean="0">
                <a:solidFill>
                  <a:srgbClr val="C00000"/>
                </a:solidFill>
              </a:rPr>
              <a:t>Звук создается источниками, воспринимается приемниками. Приемники звуковых волн бывают естественные и искусственные.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Естественным приемником звуковых волн является ухо.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>
                <a:solidFill>
                  <a:srgbClr val="C00000"/>
                </a:solidFill>
              </a:rPr>
              <a:t>Рассмотрим источник человеческого голоса: воздух, которым мы дышим, выходит из легких через дыхательное горло в гортань. В узкой части гортани находятся </a:t>
            </a:r>
            <a:r>
              <a:rPr lang="ru-RU" b="0" i="1" dirty="0" smtClean="0">
                <a:solidFill>
                  <a:srgbClr val="C00000"/>
                </a:solidFill>
              </a:rPr>
              <a:t>голосовые связки. </a:t>
            </a:r>
            <a:r>
              <a:rPr lang="ru-RU" b="0" dirty="0" smtClean="0">
                <a:solidFill>
                  <a:srgbClr val="C00000"/>
                </a:solidFill>
              </a:rPr>
              <a:t>Их две пары, но в голосообразовании участвует лишь одна, нижняя пара. Связки могут сближаться и натягиваться, то есть из­менять форму щели, которая образуется между ними. Когда человек спокойно дышит, связки разведены. При глубоком дыхании они разводятся еще дальше, при пении и речи они смыкаются, остается лишь узкая щель, края которой вибри­руют. Они-то и являются источником звуковых колебаний, от которых зависит высота голоса. Высота человеческого голоса зависит от длины и толщины голосовых связок. От особенностей их строения зависит и тембр –индивидуальная окраска звука, по которым мы различаем голоса знакомых людей. У мужчин связки длиннее и толще, их звуковые колебания ниже по частоте, поэтому и мужской голос более низкий. У детей и женщин связки тонь­ше и короче, а потому их голос более высокий.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Послушай: музыка вокруг, она во всем – в самой природе,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И для бесчисленных мелодий она сама рождает звук.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Ей служат ветер, плеск волны, раскаты грома, звон капели,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Птиц несмолкаемые трели среди зеленой тишины,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И дятла дробь, и поездов гудки, чуть слышные в дремоте,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И ливень – песенкой без слов все на одной звенящей ноте.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А снега хруст! А треск костра! А металлическое пенье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И звон пилы и топора! А проводов степных гуденье!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…Вот потому-то иногда почудится в концертном зале,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Что нам о солнце рассказали, о том, как плещется вода,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Как ветер шелестит листвой, как, заскрипев, качнулись ели…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</a:rPr>
              <a:t>А это арфы нам напели, рояль, и скрипка, и </a:t>
            </a:r>
            <a:r>
              <a:rPr lang="ru-RU" altLang="ru-RU" sz="1200" smtClean="0">
                <a:solidFill>
                  <a:schemeClr val="bg1"/>
                </a:solidFill>
              </a:rPr>
              <a:t>гобой.</a:t>
            </a:r>
            <a:r>
              <a:rPr lang="ru-RU" altLang="ru-RU" sz="1200" baseline="0" smtClean="0">
                <a:solidFill>
                  <a:schemeClr val="bg1"/>
                </a:solidFill>
              </a:rPr>
              <a:t> </a:t>
            </a:r>
            <a:r>
              <a:rPr lang="ru-RU" altLang="ru-RU" sz="1200" smtClean="0">
                <a:solidFill>
                  <a:schemeClr val="bg1"/>
                </a:solidFill>
              </a:rPr>
              <a:t>Стихотворение </a:t>
            </a:r>
            <a:r>
              <a:rPr lang="ru-RU" altLang="ru-RU" sz="1200" dirty="0" smtClean="0">
                <a:solidFill>
                  <a:schemeClr val="bg1"/>
                </a:solidFill>
              </a:rPr>
              <a:t>М. </a:t>
            </a:r>
            <a:r>
              <a:rPr lang="ru-RU" altLang="ru-RU" sz="1200" dirty="0" err="1" smtClean="0">
                <a:solidFill>
                  <a:schemeClr val="bg1"/>
                </a:solidFill>
              </a:rPr>
              <a:t>Ивенсена</a:t>
            </a:r>
            <a:r>
              <a:rPr lang="ru-RU" altLang="ru-RU" sz="1200" dirty="0" smtClean="0">
                <a:solidFill>
                  <a:schemeClr val="bg1"/>
                </a:solidFill>
              </a:rPr>
              <a:t> «Музыка».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глубокой древности человека окружали звуки, иначе он не научился бы говорить. Вначале – только природные – рёв дикого животного, пение птиц, шелест листвы, раскаты грома, шум морского прибоя. Они позволяют нам получать информацию о том, что происходит вокруг. Вскоре люди научились передавать информацию на расстояние при помощи барабанов, во время охоты определять приближение стада животных. </a:t>
            </a:r>
            <a:r>
              <a:rPr lang="ru-RU" sz="1200" b="0" dirty="0" smtClean="0">
                <a:solidFill>
                  <a:srgbClr val="C00000"/>
                </a:solidFill>
              </a:rPr>
              <a:t>Звуки служили людям средством связи и общения друг с другом, средством познания мира и овладения тайнами природы.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 по себе звук - это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колебания некоей среды: газообразной, твердой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жидкой. Если эта среда находится в покое, то и колебаний нет.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 была бы страшно скучной,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Если б жизнь была беззвучной.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прекрасно слышать звук: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Шум дождя и сердца стук.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Мы кричим, смеемся, дышим,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Мы слова и мысли слышим,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Слышим даже тишину.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гуляет кот по крыше,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шуршат за стенкой мыши,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Волки воют на луну.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Мир без звуков был бы грустный,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Серый, скучный и «невкусный»!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А.Усачев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«Звуки»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Отгадайте, где живут звуки, которые я вам сейчас назову: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Дождь, ветер, метель, гроза: (Природа).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Часы, телефон, пылесос, чайник: (Дом).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Самолет, салют, карусель, церковь: (Улица).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697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на свете люди знают, звуки разные бывают: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Журавлей прощальный клекот, самолета громкий рокот,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Гул машины во дворе, лай собаки в конуре,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Стук колес и шум станка, тихий шелест ветерка.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звуки ШУМОВЫЕ. Только есть еще другие: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шуршания, не стуки - МУЗЫКАЛЬНЫЕ есть звуки! (Королева Е.А.)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Шумовые звуки это шуршание, треск, скрип, стук. В этих звуках нельзя определить высоту.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Музыкальные звуки имеют определенные характеристики: высота, тембр, громкость и длительность.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 можно спеть, сыграть на музыкальном инструменте и даже записать нотами.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Ученые установили, что шум очень плохо воздействует на живые организмы. Сейчас нас окружает море звуков, в том числе и вредных для здоровья: гул самолетов, рёв мотоциклов, урчание автомобилей, шум заводов и т.п. Вредные свойства шума знали давно. На Руси, когда рыба (стерлядь) шла на нерест переставали звонить в колокола.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шумов кораблей и их локаторов страдают киты и дельфины, шум мешает им питаться и общаться между собой.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 шума куры перестают нестись, вянут цветы, гибнут личинки насекомых. Перестают размножаться животные.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Шум может убить.  Страшная пытка существовала в древнем Китае, человеку не давали спать и создавали вокруг него шум днем и ночью, и человек быстро погибал. Интенсивный шум вначале вызывает болевые ощущения у человека, а потом становится непереносимым.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Постоянное воздействие шума на человека приводит разным болезням.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Выясним причины возникновения звука, для этого проведем следующие опыты:</a:t>
            </a:r>
            <a:br>
              <a:rPr lang="ru-RU" sz="1200" dirty="0" smtClean="0">
                <a:solidFill>
                  <a:srgbClr val="C00000"/>
                </a:solidFill>
              </a:rPr>
            </a:br>
            <a:r>
              <a:rPr lang="ru-RU" sz="1200" dirty="0" smtClean="0">
                <a:solidFill>
                  <a:srgbClr val="C00000"/>
                </a:solidFill>
              </a:rPr>
              <a:t>1. Опыт с металлической линейкой, зажатой одним концом в тисках.</a:t>
            </a:r>
            <a:br>
              <a:rPr lang="ru-RU" sz="1200" dirty="0" smtClean="0">
                <a:solidFill>
                  <a:srgbClr val="C00000"/>
                </a:solidFill>
              </a:rPr>
            </a:br>
            <a:r>
              <a:rPr lang="ru-RU" sz="1200" dirty="0" smtClean="0">
                <a:solidFill>
                  <a:srgbClr val="C00000"/>
                </a:solidFill>
              </a:rPr>
              <a:t>2. Звучание двух стаканов: с водой и без воды при ударе ложкой.</a:t>
            </a:r>
            <a:br>
              <a:rPr lang="ru-RU" sz="1200" dirty="0" smtClean="0">
                <a:solidFill>
                  <a:srgbClr val="C00000"/>
                </a:solidFill>
              </a:rPr>
            </a:br>
            <a:r>
              <a:rPr lang="ru-RU" sz="1200" dirty="0" smtClean="0">
                <a:solidFill>
                  <a:srgbClr val="C00000"/>
                </a:solidFill>
              </a:rPr>
              <a:t>Какой вывод вы можете сделать? Колеблющееся тело создаёт звук.</a:t>
            </a:r>
            <a:br>
              <a:rPr lang="ru-RU" sz="1200" dirty="0" smtClean="0">
                <a:solidFill>
                  <a:srgbClr val="C00000"/>
                </a:solidFill>
              </a:rPr>
            </a:br>
            <a:r>
              <a:rPr lang="ru-RU" sz="1200" dirty="0" smtClean="0">
                <a:solidFill>
                  <a:srgbClr val="C00000"/>
                </a:solidFill>
              </a:rPr>
              <a:t>Демонстрация:</a:t>
            </a:r>
            <a:r>
              <a:rPr lang="ru-RU" sz="1200" b="1" dirty="0" smtClean="0">
                <a:solidFill>
                  <a:srgbClr val="C00000"/>
                </a:solidFill>
              </a:rPr>
              <a:t> </a:t>
            </a:r>
            <a:r>
              <a:rPr lang="ru-RU" sz="1200" dirty="0" smtClean="0">
                <a:solidFill>
                  <a:srgbClr val="C00000"/>
                </a:solidFill>
              </a:rPr>
              <a:t>Опыт с камертоном и шариком, подвешенным на нити. После удара молоточком по ножке камертона мы слышим звук. Поднесем шарик, подвешенный на нити к камертону. При соприкосновении с ножкой камертона шарик отскакивает в сторону. Следовательно, ножки камертона колеблются, колеблющееся тело порождает звук.</a:t>
            </a:r>
            <a:r>
              <a:rPr lang="ru-RU" sz="1200" dirty="0" smtClean="0"/>
              <a:t>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Моя рука колеблется, создается ли звук? Вывод: не всякое колеблющееся тело создает звук. Наше ухо воспринимает звук, частота которого находится в определенном интервале.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94F07-ACBA-4131-A239-4E96AF6EE80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29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A84D00A-62D2-4B4D-B99D-92FCF7FFBDDE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CCCDD0C-6A14-4466-A30F-263C30F3471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gif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Relationship Id="rId9" Type="http://schemas.openxmlformats.org/officeDocument/2006/relationships/image" Target="../media/image2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6243" y="946845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Что такое звук?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04864"/>
            <a:ext cx="33813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Услышав какой-то звук, мы обычно можем установить, что он дошел до нас от какого-то источника. Рассматривая этот источник, мы всегда найдем в нем что-то колеблющееся. Если, например, звук исходит от репродуктора, то в нем колеблется мембрана – легкий диск, закрепленный по его окружности. Если звук издает музыкальный инструмент, то источник звука – это колеблющаяся струна, колеблющийся столб воздуха и др.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505" y="3785161"/>
            <a:ext cx="3687028" cy="2765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991980"/>
            <a:ext cx="3218024" cy="2351633"/>
          </a:xfrm>
          <a:prstGeom prst="rect">
            <a:avLst/>
          </a:prstGeom>
        </p:spPr>
      </p:pic>
      <p:pic>
        <p:nvPicPr>
          <p:cNvPr id="6" name="Picture 5" descr="D:\ЛЕНА\ПРЕЗЕНТАЦИИ\сказка о нотках\zodiak11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865" y="3965902"/>
            <a:ext cx="2153776" cy="258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890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Колебательные процессы – это самое распространенное движение: вибрируют крылья и корпус самолета, колеблются крылья летящих птиц, ритмично сокращается сердце. Звуки, издаваемые животными, являются упругими колебаниями окружающей среды. Механические колебания совершают голосовые связки при пении и разговоре, ушные барабанные перепонки при восприятии звука. Вся жизнь человека связана со звуками. Звук (звуковые волны) – это упругие волны, способные вызвать у человека слуховые ощущения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59" y="4271733"/>
            <a:ext cx="5180529" cy="1844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576" y="4489362"/>
            <a:ext cx="1809750" cy="1809750"/>
          </a:xfrm>
          <a:prstGeom prst="rect">
            <a:avLst/>
          </a:prstGeom>
        </p:spPr>
      </p:pic>
      <p:pic>
        <p:nvPicPr>
          <p:cNvPr id="6" name="Рисунок 5" descr="47bef7ef8dfe4a4858c7f2854ea109a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4489362"/>
            <a:ext cx="1958355" cy="14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Естественным приемником звуковых волн является ухо. Человеческое ухо воспринимает колебания в диапазоне примерно от 20 Гц до 20 кГц. Поэтому колебания этого диапазона частот называются звуковыми. Животные в качестве звука могут воспринимать волны несколько иных частот. </a:t>
            </a:r>
            <a:r>
              <a:rPr lang="ru-RU" sz="2400" dirty="0" smtClean="0">
                <a:solidFill>
                  <a:srgbClr val="C00000"/>
                </a:solidFill>
              </a:rPr>
              <a:t>У кошки диапазон гораздо шире от 60 Гц до 60 кГц. Довольно </a:t>
            </a:r>
            <a:r>
              <a:rPr lang="ru-RU" sz="2400" dirty="0">
                <a:solidFill>
                  <a:srgbClr val="C00000"/>
                </a:solidFill>
              </a:rPr>
              <a:t>широка полоса слышимости у птиц, черепахи, лягушки, кузнечика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8" y="3636107"/>
            <a:ext cx="2058626" cy="17601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20" y="3730178"/>
            <a:ext cx="1905000" cy="1400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59" y="4257266"/>
            <a:ext cx="2328231" cy="1746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82569"/>
            <a:ext cx="2633502" cy="8953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90" y="5396232"/>
            <a:ext cx="1524000" cy="1428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266658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7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404664"/>
            <a:ext cx="8079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Чувствительность </a:t>
            </a:r>
            <a:r>
              <a:rPr lang="ru-RU" sz="2400" dirty="0">
                <a:solidFill>
                  <a:srgbClr val="C00000"/>
                </a:solidFill>
              </a:rPr>
              <a:t>уха к высоте звука меняется с возрастом: в детстве мы слышим высокочастотные звуки лучше, чем в зрелом возрасте.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 </a:t>
            </a:r>
            <a:r>
              <a:rPr lang="ru-RU" sz="2400" dirty="0" smtClean="0">
                <a:solidFill>
                  <a:srgbClr val="C00000"/>
                </a:solidFill>
              </a:rPr>
              <a:t>Чем </a:t>
            </a:r>
            <a:r>
              <a:rPr lang="ru-RU" sz="2400" dirty="0">
                <a:solidFill>
                  <a:srgbClr val="C00000"/>
                </a:solidFill>
              </a:rPr>
              <a:t>старше мы становимся, тем более узким становиться воспринимаемый нами </a:t>
            </a:r>
            <a:r>
              <a:rPr lang="ru-RU" sz="2400" dirty="0" smtClean="0">
                <a:solidFill>
                  <a:srgbClr val="C00000"/>
                </a:solidFill>
              </a:rPr>
              <a:t>диапазон.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45" y="2708920"/>
            <a:ext cx="4248472" cy="362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Но как звук доходит до нас? 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Итак, мы можем предположить, что звук до нас доходит через воздух, который разделяет ухо и источник звука, причем звук распространяется в виде волн. 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867106"/>
            <a:ext cx="2808312" cy="2254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03736"/>
            <a:ext cx="1905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Одним из технических приемников звуковых волн является микрофон. С его помощью звуковые колебания преобразуются в электрические. Микрофоны, как и ухо также характеризуются определенной чувствительностью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 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9569">
            <a:off x="1006886" y="3772108"/>
            <a:ext cx="1205781" cy="12057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204864"/>
            <a:ext cx="6460275" cy="403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0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33846" y="445314"/>
            <a:ext cx="4364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Человеческий голос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74" y="3497813"/>
            <a:ext cx="2381250" cy="16573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29951"/>
            <a:ext cx="5976664" cy="56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40683" y="473659"/>
            <a:ext cx="4550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Инструментальные звуки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567801"/>
            <a:ext cx="4248472" cy="3186354"/>
          </a:xfrm>
          <a:prstGeom prst="rect">
            <a:avLst/>
          </a:prstGeom>
        </p:spPr>
      </p:pic>
      <p:pic>
        <p:nvPicPr>
          <p:cNvPr id="4" name="Picture 6" descr="C:\Documents and Settings\Семья Плаховых\Мои документы\Мои рисунки\mysh16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4776" y="3068960"/>
            <a:ext cx="2376264" cy="28515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8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40683" y="473659"/>
            <a:ext cx="4550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Инструментальные звуки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6" name="Picture 12" descr="http://www.muz-urok.ru/ind/51356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960" y="3037844"/>
            <a:ext cx="2033493" cy="278770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8" name="Picture 14" descr="http://www.muz-urok.ru/ind/2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443463"/>
            <a:ext cx="3774245" cy="241470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9" name="Рисунок 8" descr="image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198102" y="3343203"/>
            <a:ext cx="2960154" cy="2514966"/>
          </a:xfrm>
          <a:prstGeom prst="rect">
            <a:avLst/>
          </a:prstGeom>
        </p:spPr>
      </p:pic>
      <p:pic>
        <p:nvPicPr>
          <p:cNvPr id="10" name="Picture 2" descr="D:\ЛЕНА\ПРЕЗЕНТАЦИИ\МОИ ПРЕЗЕНТАЦИИ\сказка о нотках\nota0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4850" y="1772816"/>
            <a:ext cx="1357322" cy="485775"/>
          </a:xfrm>
          <a:prstGeom prst="rect">
            <a:avLst/>
          </a:prstGeom>
          <a:noFill/>
        </p:spPr>
      </p:pic>
      <p:pic>
        <p:nvPicPr>
          <p:cNvPr id="11" name="Picture 2" descr="D:\ЛЕНА\ПРЕЗЕНТАЦИИ\МОИ ПРЕЗЕНТАЦИИ\сказка о нотках\nota0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672" y="1439438"/>
            <a:ext cx="1357322" cy="485775"/>
          </a:xfrm>
          <a:prstGeom prst="rect">
            <a:avLst/>
          </a:prstGeom>
          <a:noFill/>
        </p:spPr>
      </p:pic>
      <p:pic>
        <p:nvPicPr>
          <p:cNvPr id="12" name="Picture 2" descr="D:\ЛЕНА\ПРЕЗЕНТАЦИИ\МОИ ПРЕЗЕНТАЦИИ\сказка о нотках\nota0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224" y="1439439"/>
            <a:ext cx="1357322" cy="48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048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4052" y="407942"/>
            <a:ext cx="8460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С глубокой древности человека окружали звуки, иначе он не научился бы говорить. </a:t>
            </a:r>
            <a:r>
              <a:rPr lang="ru-RU" sz="1600" b="1" dirty="0" smtClean="0">
                <a:solidFill>
                  <a:srgbClr val="C00000"/>
                </a:solidFill>
              </a:rPr>
              <a:t>Звуки </a:t>
            </a:r>
            <a:r>
              <a:rPr lang="ru-RU" sz="1600" b="1" dirty="0">
                <a:solidFill>
                  <a:srgbClr val="C00000"/>
                </a:solidFill>
              </a:rPr>
              <a:t>позволяют </a:t>
            </a:r>
            <a:r>
              <a:rPr lang="ru-RU" sz="1600" b="1" dirty="0" smtClean="0">
                <a:solidFill>
                  <a:srgbClr val="C00000"/>
                </a:solidFill>
              </a:rPr>
              <a:t>получать </a:t>
            </a:r>
            <a:r>
              <a:rPr lang="ru-RU" sz="1600" b="1" dirty="0">
                <a:solidFill>
                  <a:srgbClr val="C00000"/>
                </a:solidFill>
              </a:rPr>
              <a:t>информацию о том, что происходит вокруг. Вскоре люди научились передавать информацию на расстояние при помощи </a:t>
            </a:r>
            <a:r>
              <a:rPr lang="ru-RU" sz="1600" b="1" dirty="0" smtClean="0">
                <a:solidFill>
                  <a:srgbClr val="C00000"/>
                </a:solidFill>
              </a:rPr>
              <a:t>барабанов, </a:t>
            </a:r>
            <a:r>
              <a:rPr lang="ru-RU" sz="1600" b="1" dirty="0">
                <a:solidFill>
                  <a:srgbClr val="C00000"/>
                </a:solidFill>
              </a:rPr>
              <a:t>во время охоты определять приближение стада животных</a:t>
            </a:r>
            <a:r>
              <a:rPr lang="ru-RU" sz="1600" b="1" dirty="0" smtClean="0">
                <a:solidFill>
                  <a:srgbClr val="C00000"/>
                </a:solidFill>
              </a:rPr>
              <a:t>. Звуки служили людям средством связи и общения друг с другом, средством познания мира и овладения тайнами природы.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00" y="1978860"/>
            <a:ext cx="3857583" cy="28931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7" y="2070815"/>
            <a:ext cx="4104964" cy="27092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66" y="4770182"/>
            <a:ext cx="19050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350" y="476672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Звуки дают возможность </a:t>
            </a:r>
            <a:r>
              <a:rPr lang="ru-RU" sz="2400" dirty="0" smtClean="0">
                <a:solidFill>
                  <a:srgbClr val="C00000"/>
                </a:solidFill>
              </a:rPr>
              <a:t>людям общаться </a:t>
            </a:r>
            <a:r>
              <a:rPr lang="ru-RU" sz="2400" dirty="0">
                <a:solidFill>
                  <a:srgbClr val="C00000"/>
                </a:solidFill>
              </a:rPr>
              <a:t>друг с другом, несут им разнообразную информацию, </a:t>
            </a:r>
            <a:r>
              <a:rPr lang="ru-RU" sz="2400" dirty="0" smtClean="0">
                <a:solidFill>
                  <a:srgbClr val="C00000"/>
                </a:solidFill>
              </a:rPr>
              <a:t>предупреждают об опасности, доставляют </a:t>
            </a:r>
            <a:r>
              <a:rPr lang="ru-RU" sz="2400" dirty="0">
                <a:solidFill>
                  <a:srgbClr val="C00000"/>
                </a:solidFill>
              </a:rPr>
              <a:t>эстетическое </a:t>
            </a:r>
            <a:r>
              <a:rPr lang="ru-RU" sz="2400" dirty="0" smtClean="0">
                <a:solidFill>
                  <a:srgbClr val="C00000"/>
                </a:solidFill>
              </a:rPr>
              <a:t>наслаждение: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И от грусти, и от скуки,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 Могут вылечить нас всех,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 Озорных мелодий звуки,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 Песни, шутки, пляски, смех.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02" y="3284984"/>
            <a:ext cx="5916671" cy="331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7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476672"/>
            <a:ext cx="83899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Звуки окружают нас с самого раннего детства. Самый первый звук – голос матери, первые игрушки – погремушки, затем – мягкие музыкальные игрушки</a:t>
            </a:r>
            <a:r>
              <a:rPr lang="ru-RU" sz="2400" dirty="0"/>
              <a:t>.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064339"/>
            <a:ext cx="2344074" cy="23440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60285">
            <a:off x="5178044" y="5122296"/>
            <a:ext cx="1023055" cy="767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77001"/>
            <a:ext cx="3384376" cy="4640851"/>
          </a:xfrm>
          <a:prstGeom prst="rect">
            <a:avLst/>
          </a:prstGeom>
        </p:spPr>
      </p:pic>
      <p:pic>
        <p:nvPicPr>
          <p:cNvPr id="9" name="Picture 7" descr="C:\Documents and Settings\Семья Плаховых\Мои документы\Мои рисунки\aaca23fc3f0a8f058e9eadcc14ac9f4b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51936" y="3068960"/>
            <a:ext cx="2241364" cy="1538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668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64497" y="407942"/>
            <a:ext cx="4248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Где живут звуки?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881" y="1213867"/>
            <a:ext cx="3145532" cy="23591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2051453" cy="2943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369640"/>
            <a:ext cx="4096485" cy="2082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282" y="1388309"/>
            <a:ext cx="2589711" cy="19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1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6382" y="404664"/>
            <a:ext cx="8319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Звуки природы, дома</a:t>
            </a:r>
            <a:r>
              <a:rPr lang="ru-RU" sz="3200" b="1" dirty="0">
                <a:solidFill>
                  <a:srgbClr val="C00000"/>
                </a:solidFill>
              </a:rPr>
              <a:t>, улицы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36986"/>
            <a:ext cx="3312368" cy="2484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615" y="4077071"/>
            <a:ext cx="3256756" cy="24425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36986"/>
            <a:ext cx="3523795" cy="2484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16" y="2302575"/>
            <a:ext cx="1949759" cy="121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40794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Есть звуки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музыкальные </a:t>
            </a:r>
            <a:r>
              <a:rPr lang="ru-RU" sz="3200" b="1" dirty="0">
                <a:solidFill>
                  <a:srgbClr val="C00000"/>
                </a:solidFill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</a:rPr>
              <a:t>шумовые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320" y="1542025"/>
            <a:ext cx="2466975" cy="2466975"/>
          </a:xfrm>
          <a:prstGeom prst="rect">
            <a:avLst/>
          </a:prstGeom>
        </p:spPr>
      </p:pic>
      <p:pic>
        <p:nvPicPr>
          <p:cNvPr id="7" name="Picture 2" descr="http://www.muz-urok.ru/ind/b23edd4217ef7aee58f34cf7c115a40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635" y="1542025"/>
            <a:ext cx="3272132" cy="21075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8" name="Picture 4" descr="http://www.muz-urok.ru/ind/22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94381" y="1542025"/>
            <a:ext cx="2322035" cy="200539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21846"/>
            <a:ext cx="1872208" cy="24886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682" y="6051633"/>
            <a:ext cx="4286250" cy="476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229313"/>
            <a:ext cx="1981200" cy="1981200"/>
          </a:xfrm>
          <a:prstGeom prst="rect">
            <a:avLst/>
          </a:prstGeom>
        </p:spPr>
      </p:pic>
      <p:pic>
        <p:nvPicPr>
          <p:cNvPr id="13" name="Picture 6" descr="http://www.muz-urok.ru/ind/45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3827443" y="4263435"/>
            <a:ext cx="1824676" cy="134823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13186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07942"/>
            <a:ext cx="9145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Шум </a:t>
            </a:r>
            <a:r>
              <a:rPr lang="ru-RU" sz="2000" b="1" dirty="0">
                <a:solidFill>
                  <a:srgbClr val="C00000"/>
                </a:solidFill>
              </a:rPr>
              <a:t>очень плохо воздействует на живые </a:t>
            </a:r>
            <a:r>
              <a:rPr lang="ru-RU" sz="2000" b="1" dirty="0" smtClean="0">
                <a:solidFill>
                  <a:srgbClr val="C00000"/>
                </a:solidFill>
              </a:rPr>
              <a:t>организмы -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постоянный шум и звуки выше 30 Дб угнетают </a:t>
            </a:r>
            <a:r>
              <a:rPr lang="ru-RU" sz="2000" b="1" dirty="0" smtClean="0">
                <a:solidFill>
                  <a:srgbClr val="C00000"/>
                </a:solidFill>
              </a:rPr>
              <a:t>психику, снижают </a:t>
            </a:r>
            <a:r>
              <a:rPr lang="ru-RU" sz="2000" b="1" dirty="0">
                <a:solidFill>
                  <a:srgbClr val="C00000"/>
                </a:solidFill>
              </a:rPr>
              <a:t>интеллект, и повышают раздражительность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1" y="1736462"/>
            <a:ext cx="4248472" cy="3268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384" y="2636912"/>
            <a:ext cx="38100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468" y="1986325"/>
            <a:ext cx="1238250" cy="2238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064" y="2104047"/>
            <a:ext cx="1152128" cy="20029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5" y="2785716"/>
            <a:ext cx="3761057" cy="2407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341" y="843325"/>
            <a:ext cx="1428750" cy="1143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68603"/>
            <a:ext cx="1577881" cy="31886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8662"/>
            <a:ext cx="1905000" cy="1905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98028" y="505400"/>
            <a:ext cx="548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</a:t>
            </a:r>
            <a:r>
              <a:rPr lang="ru-RU" sz="2400" b="1" dirty="0" smtClean="0">
                <a:solidFill>
                  <a:srgbClr val="C00000"/>
                </a:solidFill>
              </a:rPr>
              <a:t>ричины возникновения звука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03648" y="5992891"/>
            <a:ext cx="6162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К</a:t>
            </a:r>
            <a:r>
              <a:rPr lang="ru-RU" sz="2400" b="1" dirty="0" smtClean="0">
                <a:solidFill>
                  <a:schemeClr val="tx2"/>
                </a:solidFill>
              </a:rPr>
              <a:t>олеблющееся тело порождает звук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761b795cc4519e7bf7411519ba8bb62c2a56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4620</TotalTime>
  <Words>1351</Words>
  <Application>Microsoft Office PowerPoint</Application>
  <PresentationFormat>Экран (4:3)</PresentationFormat>
  <Paragraphs>97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53</cp:revision>
  <dcterms:created xsi:type="dcterms:W3CDTF">2013-11-10T15:13:54Z</dcterms:created>
  <dcterms:modified xsi:type="dcterms:W3CDTF">2013-11-14T20:08:20Z</dcterms:modified>
</cp:coreProperties>
</file>